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9" r:id="rId6"/>
    <p:sldId id="270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D88D-A155-461B-BCA5-664FBB54B4D7}" type="datetimeFigureOut">
              <a:rPr lang="en-US" smtClean="0"/>
              <a:pPr/>
              <a:t>2/12/2008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6FA28-C19D-409B-B7E3-DE807CDC22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johnsonandjohnso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Infant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Deborah M. Neill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Stranger Awareness</a:t>
            </a:r>
            <a:endParaRPr lang="en-US" dirty="0"/>
          </a:p>
        </p:txBody>
      </p:sp>
      <p:pic>
        <p:nvPicPr>
          <p:cNvPr id="5" name="Picture Placeholder 4" descr="M3CLCA0VCOQDCAORPWM3CAA5U19QCAEJJGAOCAUJL94SCAF5J5LUCAO2IPEOCA51M888CAG1AC80CAGX6W1XCAJHIWN0CAZUD27ICA3EY0GFCA16DUPMCAPZ7B5RCASD8UNDCAERQNCMCAZCCFBGCACTIH9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Separation anxiety at around 8 months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Pincer Grasp</a:t>
            </a:r>
            <a:endParaRPr lang="en-US" dirty="0"/>
          </a:p>
        </p:txBody>
      </p:sp>
      <p:pic>
        <p:nvPicPr>
          <p:cNvPr id="5" name="Picture Placeholder 4" descr="XFOKCARUQ81RCAMWAP1QCA26F40MCAU4C46KCAD9KWQKCAZYHOT3CAV5O8F1CA2J8USVCAUJM8DDCATCYML9CAXMW7AUCA69PIEVCAFNCB67CA0RF55BCA9BJE0UCARNX9DLCAEO0GEICAS9AUWJCAWBY5MB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731" b="21731"/>
          <a:stretch>
            <a:fillRect/>
          </a:stretch>
        </p:blipFill>
        <p:spPr>
          <a:xfrm>
            <a:off x="1981200" y="609600"/>
            <a:ext cx="5105400" cy="37338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 Baby’s who are developing this type of grasp love to pick up little things and put them in their mouths!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Active learning is the Key</a:t>
            </a:r>
            <a:endParaRPr lang="en-US" dirty="0"/>
          </a:p>
        </p:txBody>
      </p:sp>
      <p:pic>
        <p:nvPicPr>
          <p:cNvPr id="5" name="Picture Placeholder 4" descr="NN7LCAHCNGINCAJZC2GBCA8QKQD1CAIPNXORCAAWUOIFCAHMQ79HCATROF1BCA7K5OU1CA3Z0AWCCAWQE8Y8CA8IAD0GCARCW531CAFOQK6RCAUPWWE0CAFQ6A36CA76RU72CALOLO6ECAEWR6RTCAWQ6RR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1" b="22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Play is one of the most important things in a baby’s life.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Infant Development-Johnson &amp;Johnson Video Study Guide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hlinkClick r:id="rId2"/>
              </a:rPr>
              <a:t>www.johnsonandjohnson.com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Johnson and Johnson video review sheet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www.google.com</a:t>
            </a:r>
            <a:r>
              <a:rPr lang="en-US" dirty="0" smtClean="0"/>
              <a:t>:  1331012-Thumb</a:t>
            </a:r>
            <a:r>
              <a:rPr lang="en-US" smtClean="0"/>
              <a:t>, Images; J2SRCAQ7NNSXABO; KRI QCA520T26CAJ8D; M3CLCAOVCOQDCAO; MN7LCA#CBGINCAJ2; PBX4CARAZM3NCA3H; PDXSCA51049VC3525;www.squidoo.com; INT8CANIFSTJCAAY4; 432ACA9KE7AECAXJ1; 255000-Thumb; 707005-Thumb; 1331008-slideshow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Reflexes in newborns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Cuddling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Grasping</a:t>
            </a:r>
            <a:endParaRPr lang="en-US" dirty="0"/>
          </a:p>
        </p:txBody>
      </p:sp>
      <p:pic>
        <p:nvPicPr>
          <p:cNvPr id="10" name="Content Placeholder 9" descr="images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105400" y="2438400"/>
            <a:ext cx="3352799" cy="3505200"/>
          </a:xfrm>
        </p:spPr>
      </p:pic>
      <p:pic>
        <p:nvPicPr>
          <p:cNvPr id="9" name="Content Placeholder 8" descr="707005_thumb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14400" y="2438400"/>
            <a:ext cx="2895600" cy="34075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Stepping another reflex</a:t>
            </a:r>
            <a:endParaRPr lang="en-US" dirty="0"/>
          </a:p>
        </p:txBody>
      </p:sp>
      <p:pic>
        <p:nvPicPr>
          <p:cNvPr id="6" name="Picture Placeholder 5" descr="4RPMCAD2UQRQCADXV5SDCA5G18FOCAY6H8KMCAK61642CAHAZR32CAW4XSMECAKAHD67CA9LOY9WCAXUMJA8CAE1PK65CA8B5M2JCAKI57MLCA20LFHZCAF81K7VCA26UTK1CA1DX8G3CA7EF96CCALQ3EJQ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265" b="2426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If you stand up the new born they will plant their feet on the surface and make a walking movement with their legs.  Baby is not really walking.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Parent takes cues</a:t>
            </a:r>
            <a:endParaRPr lang="en-US" dirty="0"/>
          </a:p>
        </p:txBody>
      </p:sp>
      <p:pic>
        <p:nvPicPr>
          <p:cNvPr id="7" name="Content Placeholder 6" descr="KRIQCAS20T26CAJ8D34ACA4RM2WYCA90HG92CASDFDKGCACWG893CASXN3ROCAPGBRCICALXAPOVCAKY9E0ICAMZXZ7FCAQRMT1TCA41KMNACAFNMDH8CAN4E5KXCA2063DZCA4EHOR8CAB7R89FCAZKMWZ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95400" y="2438400"/>
            <a:ext cx="2743200" cy="32766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Cooing</a:t>
            </a:r>
            <a:endParaRPr lang="en-US" dirty="0"/>
          </a:p>
        </p:txBody>
      </p:sp>
      <p:pic>
        <p:nvPicPr>
          <p:cNvPr id="8" name="Content Placeholder 7" descr="1331012_thumb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86400" y="2438400"/>
            <a:ext cx="2438400" cy="312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Mimicking:  </a:t>
            </a:r>
            <a:r>
              <a:rPr lang="en-US" sz="2000" b="0" dirty="0" smtClean="0"/>
              <a:t>when the parent sticks out their tongue then the child will respond by sticking out their tongue.</a:t>
            </a:r>
            <a:endParaRPr lang="en-US" sz="2000" dirty="0"/>
          </a:p>
        </p:txBody>
      </p:sp>
      <p:pic>
        <p:nvPicPr>
          <p:cNvPr id="7" name="Content Placeholder 6" descr="PBX4CARA2M3NCA3HGIQCCASQT0DUCAGTCMH5CAK48II1CACHD93FCA6A8RFSCA1DIJ61CA6X4RFMCARJX1DUCALEMRQDCA3861YFCAU2TPMMCAVEGA6RCATBU1EXCAN32CYJCA3YWTJ0CAQD3X9ZCAOBOUZ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19200" y="2667000"/>
            <a:ext cx="2590800" cy="327659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00" dirty="0" smtClean="0"/>
              <a:t>Tracking:  </a:t>
            </a:r>
            <a:r>
              <a:rPr lang="en-US" sz="1600" b="0" dirty="0" smtClean="0"/>
              <a:t> the parent has an interesting object  inches from baby’s eyes and moves it back and forth.  The baby will follow the object with his eyes without moving his head. </a:t>
            </a:r>
            <a:endParaRPr lang="en-US" sz="1600" dirty="0"/>
          </a:p>
        </p:txBody>
      </p:sp>
      <p:pic>
        <p:nvPicPr>
          <p:cNvPr id="8" name="Content Placeholder 7" descr="4TSJCATC5VY6CAV5422JCAC1264CCAWAMX1JCAMJ0IQ3CA4LM8RRCAX50AH0CA4KIR8MCA2VKXJUCAL6S9A5CAPAKTINCAQ36JEKCAVG006NCAWF2K7NCAU24UT0CAO1U0KCCAREQIOOCAXW44H8CANEALWN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486400" y="2667000"/>
            <a:ext cx="2514600" cy="312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broad personality types in newborns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Average</a:t>
            </a:r>
            <a:r>
              <a:rPr lang="en-US" sz="1600" b="0" dirty="0" smtClean="0"/>
              <a:t>: the baby is happy and responsive most of the time. The baby shows predicable responses most of the time.</a:t>
            </a:r>
            <a:endParaRPr lang="en-US" sz="1600" b="0" dirty="0"/>
          </a:p>
        </p:txBody>
      </p:sp>
      <p:pic>
        <p:nvPicPr>
          <p:cNvPr id="5" name="Content Placeholder 4" descr="1NT8CANIFSTJCAAY41PMCARF0VEXCA53X11PCAK2JQ4XCAL066T3CA2U3GI9CAGBP0K2CAYJWMM3CAT8A1OCCA1JO7MSCAQ8H82OCAODOBC1CAQXXXVSCAMFDGDLCAN2VYCFCAS6QSULCAQ1CEKGCAR8V4G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0600" y="2514600"/>
            <a:ext cx="2819400" cy="327660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Hypersensitive: </a:t>
            </a:r>
            <a:r>
              <a:rPr lang="en-US" sz="1800" b="0" dirty="0" smtClean="0"/>
              <a:t>This baby experiences every sensation with great  intensity.  Parents need to limit stimulation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6" name="Content Placeholder 5" descr="VW22CA9EGFHRCA1EKJFMCA6F73LWCA9FMBMNCA6ZH6QUCAC48OIECA2CWBXCCA0PFG31CA8X6L0OCATG0S4HCAAB86LLCA3H9024CAURYODRCATUPHZCCACU0YPYCAPHGOTACAESIPA8CAFOT7BLCA1A9U0N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00600" y="2514600"/>
            <a:ext cx="3581400" cy="327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broad personality types in newborns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Quiet-</a:t>
            </a:r>
            <a:r>
              <a:rPr lang="en-US" sz="8000" b="0" dirty="0" smtClean="0"/>
              <a:t>this baby tends to be less demanding, but may also be less responsive to his parents’ attention</a:t>
            </a:r>
            <a:r>
              <a:rPr lang="en-US" b="0" dirty="0" smtClean="0"/>
              <a:t>.</a:t>
            </a:r>
            <a:endParaRPr lang="en-US" dirty="0"/>
          </a:p>
        </p:txBody>
      </p:sp>
      <p:pic>
        <p:nvPicPr>
          <p:cNvPr id="7" name="Content Placeholder 6" descr="PDXSCA5I0Y9VCA5Z5OBNCAD93HOACAT2M3U5CANXLX91CA8M6DGRCAU9K01DCA5PLPFFCAPHG3UTCA1AG4SACA9270N0CAB15GO7CA33G75BCAQ28SPICAQLS870CAY1LDT4CARILP9LCAYBH7RFCAYET5K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2000" y="2438400"/>
            <a:ext cx="3429000" cy="3276600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Active- </a:t>
            </a:r>
            <a:r>
              <a:rPr lang="en-US" sz="1600" b="0" dirty="0" smtClean="0"/>
              <a:t>this baby seems to be in constant motion. An active baby will demand extra patience and attention from the parents.</a:t>
            </a:r>
            <a:endParaRPr lang="en-US" sz="1600" dirty="0"/>
          </a:p>
        </p:txBody>
      </p:sp>
      <p:pic>
        <p:nvPicPr>
          <p:cNvPr id="8" name="Content Placeholder 7" descr="J2SRCAQ7NNSXCAB0ASHBCA6WDAT4CAHFPNPQCAI9OQ3QCARYBP3VCAA2NII6CAC9URRLCAHR5D7FCAMM7NXRCA0DBIBMCANZMU03CAAJLCTNCAHNXIXECAXS9BWNCA418AVQCA0P2819CAPLEA60CABMN4PY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29200" y="2438400"/>
            <a:ext cx="3047999" cy="3124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Greenspan’s Emotional Development Milestones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Self-regulation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Intentional communication</a:t>
            </a:r>
            <a:endParaRPr lang="en-US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“Falling in love”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Development of a sense of self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 Permanence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An object is shown to the baby, then the object is laid on a flat surface, then a cloth is placed over the object.  The infant believes the object is gone forever.</a:t>
            </a:r>
            <a:endParaRPr lang="en-US" sz="2000" dirty="0"/>
          </a:p>
        </p:txBody>
      </p:sp>
      <p:pic>
        <p:nvPicPr>
          <p:cNvPr id="8" name="Picture Placeholder 7" descr="2AX3CA90VPLQCA749VP0CA19DB14CAS3PUPRCAYGD3JOCAJR62PRCAYGLRX1CAQ85Y2XCAVDZUBMCANQAQ9VCAPPL2SQCABI7M18CAX3LZ2KCA9IYCVGCA21SQHKCAFJ1BUZCA2K7LZGCAB3G7MGCA1FRNB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353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Infant Development</vt:lpstr>
      <vt:lpstr>Reflexes in newborns</vt:lpstr>
      <vt:lpstr>Stepping another reflex</vt:lpstr>
      <vt:lpstr>Early Communication</vt:lpstr>
      <vt:lpstr>Early Communication</vt:lpstr>
      <vt:lpstr>Four broad personality types in newborns</vt:lpstr>
      <vt:lpstr>Four broad personality types in newborns</vt:lpstr>
      <vt:lpstr>Dr. Greenspan’s Emotional Development Milestones</vt:lpstr>
      <vt:lpstr>Object Permanence</vt:lpstr>
      <vt:lpstr>Stranger Awareness</vt:lpstr>
      <vt:lpstr>Pincer Grasp</vt:lpstr>
      <vt:lpstr>Active learning is the Key</vt:lpstr>
      <vt:lpstr>Resources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Development</dc:title>
  <dc:creator>deborah neill</dc:creator>
  <cp:lastModifiedBy>deborah neill</cp:lastModifiedBy>
  <cp:revision>23</cp:revision>
  <dcterms:created xsi:type="dcterms:W3CDTF">2008-02-07T20:00:06Z</dcterms:created>
  <dcterms:modified xsi:type="dcterms:W3CDTF">2008-02-12T21:09:58Z</dcterms:modified>
</cp:coreProperties>
</file>